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LINDO ÉS, </a:t>
            </a:r>
            <a:br>
              <a:rPr lang="pt-BR" dirty="0"/>
            </a:br>
            <a:r>
              <a:rPr lang="pt-BR" dirty="0"/>
              <a:t>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ÉS,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Lindo és, meu Mestre, </a:t>
            </a:r>
          </a:p>
          <a:p>
            <a:r>
              <a:rPr lang="pt-BR" dirty="0"/>
              <a:t>Rei és da natura, </a:t>
            </a:r>
          </a:p>
          <a:p>
            <a:r>
              <a:rPr lang="pt-BR" dirty="0"/>
              <a:t>Ó, Homem-Deus, </a:t>
            </a:r>
          </a:p>
          <a:p>
            <a:r>
              <a:rPr lang="pt-BR" dirty="0"/>
              <a:t>Senhor Jesus.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ÉS,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Hei de louvar-Te, </a:t>
            </a:r>
          </a:p>
          <a:p>
            <a:r>
              <a:rPr lang="pt-BR" dirty="0"/>
              <a:t>hei de servir-Te.</a:t>
            </a:r>
          </a:p>
          <a:p>
            <a:r>
              <a:rPr lang="pt-BR" dirty="0"/>
              <a:t>És minha glória, minha luz.</a:t>
            </a:r>
          </a:p>
        </p:txBody>
      </p:sp>
    </p:spTree>
    <p:extLst>
      <p:ext uri="{BB962C8B-B14F-4D97-AF65-F5344CB8AC3E}">
        <p14:creationId xmlns:p14="http://schemas.microsoft.com/office/powerpoint/2010/main" val="1045706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ÉS,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Flores do campo, </a:t>
            </a:r>
          </a:p>
          <a:p>
            <a:r>
              <a:rPr lang="pt-BR" dirty="0"/>
              <a:t>Como sois tão lindas, </a:t>
            </a:r>
          </a:p>
          <a:p>
            <a:r>
              <a:rPr lang="pt-BR" dirty="0"/>
              <a:t>Embelezando prados mil. </a:t>
            </a:r>
          </a:p>
        </p:txBody>
      </p:sp>
    </p:spTree>
    <p:extLst>
      <p:ext uri="{BB962C8B-B14F-4D97-AF65-F5344CB8AC3E}">
        <p14:creationId xmlns:p14="http://schemas.microsoft.com/office/powerpoint/2010/main" val="2658664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ÉS,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é mais belo, </a:t>
            </a:r>
          </a:p>
          <a:p>
            <a:r>
              <a:rPr lang="pt-BR" dirty="0"/>
              <a:t>Cristo é mais lindo, </a:t>
            </a:r>
          </a:p>
          <a:p>
            <a:r>
              <a:rPr lang="pt-BR" dirty="0"/>
              <a:t>É sempre meigo, bom, gentil.</a:t>
            </a:r>
          </a:p>
        </p:txBody>
      </p:sp>
    </p:spTree>
    <p:extLst>
      <p:ext uri="{BB962C8B-B14F-4D97-AF65-F5344CB8AC3E}">
        <p14:creationId xmlns:p14="http://schemas.microsoft.com/office/powerpoint/2010/main" val="1960302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ÉS,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Sol, como és lindo! </a:t>
            </a:r>
          </a:p>
          <a:p>
            <a:r>
              <a:rPr lang="pt-BR" dirty="0"/>
              <a:t>Como é linda a Lua! </a:t>
            </a:r>
          </a:p>
          <a:p>
            <a:r>
              <a:rPr lang="pt-BR" dirty="0"/>
              <a:t>Quão peregrino é seu brilhar!</a:t>
            </a:r>
          </a:p>
        </p:txBody>
      </p:sp>
    </p:spTree>
    <p:extLst>
      <p:ext uri="{BB962C8B-B14F-4D97-AF65-F5344CB8AC3E}">
        <p14:creationId xmlns:p14="http://schemas.microsoft.com/office/powerpoint/2010/main" val="3961429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ÉS,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Brilho mais lindo, </a:t>
            </a:r>
          </a:p>
          <a:p>
            <a:r>
              <a:rPr lang="pt-BR" dirty="0"/>
              <a:t>brilho mais puro </a:t>
            </a:r>
          </a:p>
          <a:p>
            <a:r>
              <a:rPr lang="pt-BR" dirty="0"/>
              <a:t>Vem de Jesus, o Rei sem-par.</a:t>
            </a:r>
          </a:p>
        </p:txBody>
      </p:sp>
    </p:spTree>
    <p:extLst>
      <p:ext uri="{BB962C8B-B14F-4D97-AF65-F5344CB8AC3E}">
        <p14:creationId xmlns:p14="http://schemas.microsoft.com/office/powerpoint/2010/main" val="1641863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137</Words>
  <Application>Microsoft Office PowerPoint</Application>
  <PresentationFormat>Apresentação na tela (16:9)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LINDO ÉS,  MEU MESTRE</vt:lpstr>
      <vt:lpstr>LINDO ÉS, MEU MESTRE</vt:lpstr>
      <vt:lpstr>LINDO ÉS, MEU MESTRE</vt:lpstr>
      <vt:lpstr>LINDO ÉS, MEU MESTRE</vt:lpstr>
      <vt:lpstr>LINDO ÉS, MEU MESTRE</vt:lpstr>
      <vt:lpstr>LINDO ÉS, MEU MESTRE</vt:lpstr>
      <vt:lpstr>LINDO ÉS, MEU MESTRE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2019-06-12T21:37:53Z</dcterms:modified>
</cp:coreProperties>
</file>

<file path=docProps/thumbnail.jpeg>
</file>